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1" r:id="rId2"/>
    <p:sldId id="439" r:id="rId3"/>
    <p:sldId id="434" r:id="rId4"/>
    <p:sldId id="369" r:id="rId5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8021" autoAdjust="0"/>
  </p:normalViewPr>
  <p:slideViewPr>
    <p:cSldViewPr snapToGrid="0">
      <p:cViewPr varScale="1">
        <p:scale>
          <a:sx n="75" d="100"/>
          <a:sy n="75" d="100"/>
        </p:scale>
        <p:origin x="83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20.12.2025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" y="285750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3465511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6"/>
            <a:ext cx="9772211" cy="440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«ЩОДО ФОРМУВАННЯ СПИСКІВ ЗДОБУВАЧІВ З ДИСЦИПЛІНИ «БАЗОВА ЗАГАЛЬНОВІЙСЬКОВА ПІДГОТОВКА (ТЕОРЕТИЧНА ПІДГОТОВКА) У ІАС «ДЕКАНАТ»</a:t>
            </a:r>
          </a:p>
          <a:p>
            <a:pPr algn="ctr">
              <a:lnSpc>
                <a:spcPct val="110000"/>
              </a:lnSpc>
            </a:pPr>
            <a:endParaRPr lang="uk-UA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br>
              <a:rPr lang="uk-UA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uk-UA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774D0F-ACBA-4B4B-A68F-E5F47EF68E9E}"/>
              </a:ext>
            </a:extLst>
          </p:cNvPr>
          <p:cNvSpPr/>
          <p:nvPr/>
        </p:nvSpPr>
        <p:spPr>
          <a:xfrm>
            <a:off x="484329" y="227471"/>
            <a:ext cx="11051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Обираємо закладку «КОНТИНГЕНТ» далі «ГЕНЕРАТОР СПИСКІВ»</a:t>
            </a:r>
          </a:p>
          <a:p>
            <a:pPr algn="just"/>
            <a:endParaRPr lang="uk-UA" sz="2400" b="1" dirty="0"/>
          </a:p>
        </p:txBody>
      </p:sp>
      <p:pic>
        <p:nvPicPr>
          <p:cNvPr id="3" name="Рисунок 2" descr="Изображение выглядит как текст, электроника, снимок экрана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4771BD-B8FC-B2E3-603C-A76E79BCB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083" b="32000"/>
          <a:stretch>
            <a:fillRect/>
          </a:stretch>
        </p:blipFill>
        <p:spPr>
          <a:xfrm>
            <a:off x="944880" y="1058468"/>
            <a:ext cx="7305040" cy="5088032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3072EF8-2F2D-ACEA-98A3-3C9050E10FB4}"/>
              </a:ext>
            </a:extLst>
          </p:cNvPr>
          <p:cNvSpPr/>
          <p:nvPr/>
        </p:nvSpPr>
        <p:spPr>
          <a:xfrm>
            <a:off x="1432560" y="1270000"/>
            <a:ext cx="782320" cy="2336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DFB6801-5233-17B4-19E2-E83ED8CA02C7}"/>
              </a:ext>
            </a:extLst>
          </p:cNvPr>
          <p:cNvSpPr/>
          <p:nvPr/>
        </p:nvSpPr>
        <p:spPr>
          <a:xfrm>
            <a:off x="1625600" y="3029358"/>
            <a:ext cx="1259840" cy="2336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691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программное обеспечение, Значок на компьютер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5F5997E-762F-BA68-2331-E90B58C3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00" t="8592" r="21583" b="9037"/>
          <a:stretch>
            <a:fillRect/>
          </a:stretch>
        </p:blipFill>
        <p:spPr>
          <a:xfrm>
            <a:off x="101600" y="487025"/>
            <a:ext cx="7525874" cy="61264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83D63D-444D-6FEB-9E91-FBBB0903AA5E}"/>
              </a:ext>
            </a:extLst>
          </p:cNvPr>
          <p:cNvSpPr/>
          <p:nvPr/>
        </p:nvSpPr>
        <p:spPr>
          <a:xfrm>
            <a:off x="610939" y="88551"/>
            <a:ext cx="477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rgbClr val="0070C0"/>
                </a:solidFill>
              </a:rPr>
              <a:t>Визначаємо УМОВИ ВИБОРУ</a:t>
            </a:r>
          </a:p>
          <a:p>
            <a:pPr algn="just"/>
            <a:endParaRPr lang="uk-UA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2345F4-5465-108E-C820-C6123A3B5487}"/>
              </a:ext>
            </a:extLst>
          </p:cNvPr>
          <p:cNvSpPr/>
          <p:nvPr/>
        </p:nvSpPr>
        <p:spPr>
          <a:xfrm>
            <a:off x="7840834" y="244495"/>
            <a:ext cx="415812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УМОВИ ВИБОРУ можуть бути:</a:t>
            </a:r>
          </a:p>
          <a:p>
            <a:pPr marL="342900" indent="-342900" algn="just">
              <a:buFontTx/>
              <a:buChar char="-"/>
            </a:pPr>
            <a:r>
              <a:rPr lang="uk-UA" sz="2000" b="1" dirty="0"/>
              <a:t>інститут/факультет;</a:t>
            </a:r>
          </a:p>
          <a:p>
            <a:pPr marL="342900" indent="-342900" algn="just">
              <a:buFontTx/>
              <a:buChar char="-"/>
            </a:pPr>
            <a:r>
              <a:rPr lang="uk-UA" sz="2000" b="1" dirty="0"/>
              <a:t>курс;</a:t>
            </a:r>
          </a:p>
          <a:p>
            <a:pPr marL="342900" indent="-342900" algn="just">
              <a:buFontTx/>
              <a:buChar char="-"/>
            </a:pPr>
            <a:r>
              <a:rPr lang="uk-UA" sz="2000" b="1" dirty="0"/>
              <a:t>форма оплати;</a:t>
            </a:r>
          </a:p>
          <a:p>
            <a:pPr marL="342900" indent="-342900" algn="just">
              <a:buFontTx/>
              <a:buChar char="-"/>
            </a:pPr>
            <a:r>
              <a:rPr lang="uk-UA" sz="2000" b="1" dirty="0"/>
              <a:t>стать.</a:t>
            </a: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Умов вибору може бути поєднано декілька!</a:t>
            </a: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УВАГА!!!</a:t>
            </a:r>
          </a:p>
          <a:p>
            <a:pPr algn="just"/>
            <a:r>
              <a:rPr lang="uk-UA" sz="2400" i="1" dirty="0">
                <a:solidFill>
                  <a:srgbClr val="FF0000"/>
                </a:solidFill>
              </a:rPr>
              <a:t>Обов’язково має бути позначка «Військова кафедра»</a:t>
            </a:r>
          </a:p>
          <a:p>
            <a:pPr algn="just"/>
            <a:endParaRPr lang="uk-UA" sz="2400" i="1" dirty="0">
              <a:solidFill>
                <a:srgbClr val="FF0000"/>
              </a:solidFill>
            </a:endParaRPr>
          </a:p>
          <a:p>
            <a:pPr algn="just"/>
            <a:r>
              <a:rPr lang="uk-UA" sz="2400" i="1" dirty="0"/>
              <a:t>Для формування списку натискаємо «Список: вивчають БЗВП»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51CCF6A-238C-D21E-DEB4-9BC79EF512A4}"/>
              </a:ext>
            </a:extLst>
          </p:cNvPr>
          <p:cNvSpPr/>
          <p:nvPr/>
        </p:nvSpPr>
        <p:spPr>
          <a:xfrm>
            <a:off x="101600" y="3256280"/>
            <a:ext cx="1615440" cy="2895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3ED821C-6927-A8EE-22B1-E2B160B41912}"/>
              </a:ext>
            </a:extLst>
          </p:cNvPr>
          <p:cNvSpPr/>
          <p:nvPr/>
        </p:nvSpPr>
        <p:spPr>
          <a:xfrm>
            <a:off x="2509520" y="5207000"/>
            <a:ext cx="1615440" cy="28956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511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492619" y="1930498"/>
            <a:ext cx="11699381" cy="26973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>
                <a:solidFill>
                  <a:schemeClr val="accent2"/>
                </a:solidFill>
              </a:rPr>
              <a:t>ВСЕ БУДЕ УКРАЇНА!!!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Хай Вам щастить! </a:t>
            </a:r>
          </a:p>
          <a:p>
            <a:pPr algn="ctr"/>
            <a:endParaRPr lang="uk-UA" b="0" i="1" dirty="0">
              <a:solidFill>
                <a:schemeClr val="accent2"/>
              </a:solidFill>
            </a:endParaRP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просимо звертатися  </a:t>
            </a:r>
          </a:p>
          <a:p>
            <a:pPr algn="ctr"/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</a:t>
            </a:r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106</Words>
  <Application>Microsoft Office PowerPoint</Application>
  <PresentationFormat>Широкоэкранный</PresentationFormat>
  <Paragraphs>24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550</cp:revision>
  <cp:lastPrinted>2018-11-26T14:04:37Z</cp:lastPrinted>
  <dcterms:created xsi:type="dcterms:W3CDTF">2018-01-06T22:34:48Z</dcterms:created>
  <dcterms:modified xsi:type="dcterms:W3CDTF">2025-12-20T19:43:43Z</dcterms:modified>
</cp:coreProperties>
</file>